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B6"/>
    <a:srgbClr val="0772BA"/>
    <a:srgbClr val="1D8ACB"/>
    <a:srgbClr val="1AA1DB"/>
    <a:srgbClr val="0677BD"/>
    <a:srgbClr val="0971B4"/>
    <a:srgbClr val="0B69A9"/>
    <a:srgbClr val="26579A"/>
    <a:srgbClr val="3978BD"/>
    <a:srgbClr val="3D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2" y="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sk-hotline.kz" TargetMode="External"/><Relationship Id="rId2" Type="http://schemas.openxmlformats.org/officeDocument/2006/relationships/hyperlink" Target="mailto:Compliance@kbm.kz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k-hotline.k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mpliance@kbm.k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13478" y="73596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919BC82-54A5-45C6-A2B2-4C9D41B78245}"/>
              </a:ext>
            </a:extLst>
          </p:cNvPr>
          <p:cNvSpPr txBox="1"/>
          <p:nvPr/>
        </p:nvSpPr>
        <p:spPr>
          <a:xfrm>
            <a:off x="136514" y="346761"/>
            <a:ext cx="291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Жиі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қойылатын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сұрақтар</a:t>
            </a:r>
            <a:r>
              <a:rPr lang="en-US" sz="1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FAQs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9185" y="1328099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Все проекты начинаются с вопросов </a:t>
            </a:r>
          </a:p>
          <a:p>
            <a:pPr algn="just"/>
            <a:endParaRPr lang="aa-ET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234950" y="1805600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199A329-0F0D-4A91-820C-A11A9E712B19}"/>
              </a:ext>
            </a:extLst>
          </p:cNvPr>
          <p:cNvSpPr txBox="1"/>
          <p:nvPr/>
        </p:nvSpPr>
        <p:spPr>
          <a:xfrm>
            <a:off x="136513" y="2640716"/>
            <a:ext cx="29178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бөлімде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функциясы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жиі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қойылатын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сұрақтарға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аласыз.Егер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мұнда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сұрағыңызға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алмасаңыз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О</a:t>
            </a:r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жауапты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хабарласуыңызды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сұраймыз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…….…….……………………..</a:t>
            </a:r>
            <a:r>
              <a:rPr lang="en-US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ompliance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kbm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kz</a:t>
            </a:r>
            <a:endParaRPr lang="ru-RU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3499203" y="209783"/>
            <a:ext cx="704547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base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желі"арқылы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жіберудің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ең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жақсы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тәсілі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қандай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lvl="0"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өзіңізге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ыңғайлы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тәсілмен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жібере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аласыз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14375" lvl="0" indent="-268288" algn="just" fontAlgn="base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 800 080 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4747 телефон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нөміріне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(ҚР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аумағында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қоңырау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шалу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тегін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  <a:r>
              <a:rPr lang="kk-KZ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4375" lvl="0" indent="-268288" algn="just" fontAlgn="base"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поштаға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sk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hotline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kz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kk-KZ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4375" lvl="0" indent="-268288" algn="just" fontAlgn="base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интернет-портал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en-US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sk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hotline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kz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kk-KZ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+7</a:t>
            </a:r>
            <a:r>
              <a:rPr lang="en-US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771</a:t>
            </a:r>
            <a:r>
              <a:rPr lang="en-US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191 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8816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нөмірлі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WhatsApp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Мессенджері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just" fontAlgn="base"/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Сондай-ақ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мекенжай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жүгіне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аласыз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ompliance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kbm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kz</a:t>
            </a:r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ru-RU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 не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just" fontAlgn="base"/>
            <a:r>
              <a:rPr lang="aa-ET" dirty="0" smtClean="0"/>
              <a:t> 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фактілері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тарапынан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де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Қазақстан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Республикасының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қолданыстағы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заңнамасының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нормаларын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бұзушылықтар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құпия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түрде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мәлімдеуге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мүмкіндік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береді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fontAlgn="base"/>
            <a:r>
              <a:rPr lang="aa-ET" dirty="0"/>
              <a:t> </a:t>
            </a:r>
          </a:p>
          <a:p>
            <a:pPr marL="285750" indent="-285750" algn="just" fontAlgn="base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желі"арқылы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түсетін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хабарламаларды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кім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өңдейді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Алынған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ақпараттың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құпиялылығы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толықтығын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түсетін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хабарламаларды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сыртқы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тәуелсіз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компания </a:t>
            </a:r>
            <a:r>
              <a:rPr lang="en-US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KPMG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өңдейді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600" b="1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/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қатысты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түсетін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хабарламалар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шоғырланады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кейіннен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жұмыскерді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хабардар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ете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отырып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ҚМГ ҰК АҚ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қызметіне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жіберіледі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6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қатаң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құпия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болып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табылады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үшінші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жариялауға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беруге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жатпайды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448318" y="73596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919BC82-54A5-45C6-A2B2-4C9D41B78245}"/>
              </a:ext>
            </a:extLst>
          </p:cNvPr>
          <p:cNvSpPr txBox="1"/>
          <p:nvPr/>
        </p:nvSpPr>
        <p:spPr>
          <a:xfrm>
            <a:off x="136514" y="346761"/>
            <a:ext cx="291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Жиі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қойылатын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сұрақтар</a:t>
            </a:r>
            <a:r>
              <a:rPr lang="ru-RU" sz="14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FAQs</a:t>
            </a:r>
            <a:r>
              <a:rPr lang="ru-RU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9185" y="1328099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Все проекты начинаются с вопросов </a:t>
            </a: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234950" y="1805600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199A329-0F0D-4A91-820C-A11A9E712B19}"/>
              </a:ext>
            </a:extLst>
          </p:cNvPr>
          <p:cNvSpPr txBox="1"/>
          <p:nvPr/>
        </p:nvSpPr>
        <p:spPr>
          <a:xfrm>
            <a:off x="136513" y="2640716"/>
            <a:ext cx="29178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бөлімде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функциясы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жиі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қойылатын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сұрақтарға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аласыз.Егер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мұнда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сұрағыңызға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таба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алмасаңыз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О</a:t>
            </a:r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CC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жауапты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хабарласуыңызды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сұраймыз</a:t>
            </a:r>
            <a:r>
              <a:rPr lang="ru-RU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kz</a:t>
            </a:r>
            <a:endParaRPr lang="ru-RU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3513335" y="196849"/>
            <a:ext cx="704547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Өтініште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қандай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көрсеткен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абзал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just" fontAlgn="base"/>
            <a:endParaRPr lang="ru-RU" sz="1600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Өтініште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тексеру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кезінде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көмектесетін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Сізден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барынша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толық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бірақ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қысқаша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көрсетуді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сұраймыз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оқыс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оқиғаның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қысқаша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мазмұны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қайда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қашан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бөлімшені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мекенжайды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күні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уақытын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көрсетіңіз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қандай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ru-RU" sz="16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қатысы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бар ОСС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контрагенттері</a:t>
            </a:r>
            <a:r>
              <a:rPr lang="aa-ET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қазіргі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уақытта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жалғасып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жатыр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аяқталды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? (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аяқталған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күні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уақытын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көрсетуіңізді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сұраймыз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хабарламадағы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растайтын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дәлелдер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құжаттар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қатысушылардың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аты-жөні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байланыс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деректері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хат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алмасу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фотосуреттер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басқа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растайтын</a:t>
            </a:r>
            <a:r>
              <a:rPr lang="ru-RU" sz="1600" i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құжаттар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хабарлағыңыз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келетін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өзге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 </a:t>
            </a:r>
            <a:r>
              <a:rPr lang="ru-RU" sz="1600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қосымша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aa-ET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aa-ET" dirty="0"/>
              <a:t> </a:t>
            </a:r>
          </a:p>
          <a:p>
            <a:pPr marL="285750" indent="-285750" algn="just" fontAlgn="base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қызметкерлері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тарапынан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өзге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де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құқық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бұзушылық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оқиғалары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хабарламаларды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қарау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мерзімдері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қандай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  <a:endParaRPr lang="aa-ET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aa-ET" dirty="0"/>
              <a:t> </a:t>
            </a:r>
          </a:p>
          <a:p>
            <a:pPr algn="just" fontAlgn="base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хабарламалар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күні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өңделеді.Хабарламаларды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қарау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хабарламада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көрсетілген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ақпараттың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толықтығы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дәлдігіне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растайтын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құжаттардың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болуына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сондай-ақ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құқық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бұзушылық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түріне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байланысты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болады.ОСС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келіп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түскен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өтініштерді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уақытылы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тиімді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қарауға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мүдделі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a-ET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214</Words>
  <Application>Microsoft Office PowerPoint</Application>
  <PresentationFormat>Произвольный</PresentationFormat>
  <Paragraphs>36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Georgia</vt:lpstr>
      <vt:lpstr>Tahoma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Есбосын Айман Жұлдызбайқызы</cp:lastModifiedBy>
  <cp:revision>141</cp:revision>
  <dcterms:created xsi:type="dcterms:W3CDTF">2021-07-26T12:51:53Z</dcterms:created>
  <dcterms:modified xsi:type="dcterms:W3CDTF">2021-11-26T12:25:01Z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