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81" r:id="rId2"/>
  </p:sldIdLst>
  <p:sldSz cx="10680700" cy="7556500"/>
  <p:notesSz cx="10680700" cy="7556500"/>
  <p:defaultTextStyle>
    <a:defPPr>
      <a:defRPr lang="aa-E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7AB6"/>
    <a:srgbClr val="0772BA"/>
    <a:srgbClr val="1D8ACB"/>
    <a:srgbClr val="1AA1DB"/>
    <a:srgbClr val="0677BD"/>
    <a:srgbClr val="0971B4"/>
    <a:srgbClr val="0B69A9"/>
    <a:srgbClr val="26579A"/>
    <a:srgbClr val="3978BD"/>
    <a:srgbClr val="3D72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572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2756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049963" y="0"/>
            <a:ext cx="4627562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20C964-C339-42B2-A65E-C9E3ACEF360A}" type="datetimeFigureOut">
              <a:rPr lang="ru-RU" smtClean="0"/>
              <a:t>04.07.2022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536950" y="944563"/>
            <a:ext cx="3606800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68388" y="3636963"/>
            <a:ext cx="8543925" cy="2974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2756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049963" y="7177088"/>
            <a:ext cx="4627562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27FB8-7CE0-4003-8686-BCF9AC8E10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031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1052" y="2342515"/>
            <a:ext cx="9078595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2105" y="4231640"/>
            <a:ext cx="747649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035" y="1737995"/>
            <a:ext cx="4646104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0560" y="1737995"/>
            <a:ext cx="4646104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035" y="302260"/>
            <a:ext cx="9612630" cy="1209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035" y="1737995"/>
            <a:ext cx="961263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1438" y="7027545"/>
            <a:ext cx="341782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035" y="7027545"/>
            <a:ext cx="2456561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0104" y="7027545"/>
            <a:ext cx="2456561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250AEDCD-C56E-46BB-B0C8-6E502A453DD9}"/>
              </a:ext>
            </a:extLst>
          </p:cNvPr>
          <p:cNvSpPr/>
          <p:nvPr/>
        </p:nvSpPr>
        <p:spPr>
          <a:xfrm>
            <a:off x="8312150" y="0"/>
            <a:ext cx="2004300" cy="108000"/>
          </a:xfrm>
          <a:prstGeom prst="rect">
            <a:avLst/>
          </a:prstGeom>
          <a:solidFill>
            <a:srgbClr val="0772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xmlns="" id="{03A083BE-A5BD-49C0-9032-DE3FE8C3BCCD}"/>
              </a:ext>
            </a:extLst>
          </p:cNvPr>
          <p:cNvCxnSpPr>
            <a:cxnSpLocks/>
          </p:cNvCxnSpPr>
          <p:nvPr/>
        </p:nvCxnSpPr>
        <p:spPr>
          <a:xfrm>
            <a:off x="5196325" y="7054850"/>
            <a:ext cx="5148000" cy="0"/>
          </a:xfrm>
          <a:prstGeom prst="line">
            <a:avLst/>
          </a:prstGeom>
          <a:ln w="22225">
            <a:solidFill>
              <a:srgbClr val="0971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919BC82-54A5-45C6-A2B2-4C9D41B78245}"/>
              </a:ext>
            </a:extLst>
          </p:cNvPr>
          <p:cNvSpPr txBox="1"/>
          <p:nvPr/>
        </p:nvSpPr>
        <p:spPr>
          <a:xfrm>
            <a:off x="136514" y="346760"/>
            <a:ext cx="2754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>
                <a:latin typeface="Georgia" panose="02040502050405020303" pitchFamily="18" charset="0"/>
              </a:rPr>
              <a:t>Байланыс</a:t>
            </a:r>
            <a:r>
              <a:rPr lang="ru-RU" b="1" dirty="0">
                <a:latin typeface="Georgia" panose="02040502050405020303" pitchFamily="18" charset="0"/>
              </a:rPr>
              <a:t> </a:t>
            </a:r>
            <a:r>
              <a:rPr lang="ru-RU" b="1" dirty="0" err="1">
                <a:latin typeface="Georgia" panose="02040502050405020303" pitchFamily="18" charset="0"/>
              </a:rPr>
              <a:t>арналары</a:t>
            </a:r>
            <a:endParaRPr lang="aa-ET" b="1" dirty="0">
              <a:latin typeface="Georgia" panose="02040502050405020303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F42163E-A950-4023-83BF-CCD18D5C049D}"/>
              </a:ext>
            </a:extLst>
          </p:cNvPr>
          <p:cNvSpPr txBox="1"/>
          <p:nvPr/>
        </p:nvSpPr>
        <p:spPr>
          <a:xfrm>
            <a:off x="136514" y="1339850"/>
            <a:ext cx="3566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ОСС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жұмыскерлеріне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қайда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жүгіну</a:t>
            </a:r>
            <a:r>
              <a:rPr lang="ru-RU" sz="14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керек</a:t>
            </a:r>
            <a:endParaRPr lang="aa-ET" sz="14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FC6CBBAD-3F34-4BC8-B81A-0D6758289F27}"/>
              </a:ext>
            </a:extLst>
          </p:cNvPr>
          <p:cNvSpPr/>
          <p:nvPr/>
        </p:nvSpPr>
        <p:spPr>
          <a:xfrm>
            <a:off x="234950" y="1805600"/>
            <a:ext cx="755188" cy="457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199A329-0F0D-4A91-820C-A11A9E712B19}"/>
              </a:ext>
            </a:extLst>
          </p:cNvPr>
          <p:cNvSpPr txBox="1"/>
          <p:nvPr/>
        </p:nvSpPr>
        <p:spPr>
          <a:xfrm>
            <a:off x="136513" y="2640716"/>
            <a:ext cx="356634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Егер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сізге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сыбайлас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жемқорлыққа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қарсы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іс-қимыл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саясатының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немесе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басқа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да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комплаенс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рәсімдердің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ішкі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бақылау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жүйелерінің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қандай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да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бір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ережелерінің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бұзылғаны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туралы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белгілі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болса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Сіз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олар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туралы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байланыс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арналары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арқылы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дереу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хабарлауға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тиіссіз</a:t>
            </a:r>
            <a:r>
              <a:rPr lang="ru-RU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aa-ET" sz="14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6A35E84-1FF8-43C7-B83F-AC2F6CBCA188}"/>
              </a:ext>
            </a:extLst>
          </p:cNvPr>
          <p:cNvSpPr txBox="1"/>
          <p:nvPr/>
        </p:nvSpPr>
        <p:spPr>
          <a:xfrm>
            <a:off x="4146375" y="345480"/>
            <a:ext cx="6299375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600" dirty="0">
              <a:solidFill>
                <a:schemeClr val="tx2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/>
            <a:endParaRPr lang="ru-RU" sz="16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/>
            <a:endParaRPr lang="ru-RU" sz="1600" dirty="0">
              <a:solidFill>
                <a:schemeClr val="tx2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/>
            <a:endParaRPr lang="ru-RU" sz="16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6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Жедел</a:t>
            </a:r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желі</a:t>
            </a:r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</a:p>
          <a:p>
            <a:pPr lvl="1" algn="just"/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Өтініштерді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барлық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тұлғалар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келесі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байланыс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арналары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арқылы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бере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алады</a:t>
            </a:r>
            <a:r>
              <a:rPr lang="ru-RU" sz="16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8 </a:t>
            </a:r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800 080 4747 телефон </a:t>
            </a:r>
            <a:r>
              <a:rPr lang="ru-RU" sz="16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нөмірі</a:t>
            </a:r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бойынша</a:t>
            </a:r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. (ҚР </a:t>
            </a:r>
            <a:r>
              <a:rPr lang="ru-RU" sz="16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аумағында</a:t>
            </a:r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қоңырау</a:t>
            </a:r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шалу </a:t>
            </a:r>
            <a:r>
              <a:rPr lang="ru-RU" sz="16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тегін</a:t>
            </a:r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); </a:t>
            </a:r>
            <a:endParaRPr lang="ru-RU" sz="1600" dirty="0" smtClean="0">
              <a:solidFill>
                <a:schemeClr val="tx2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600" dirty="0" err="1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Немесе</a:t>
            </a:r>
            <a:r>
              <a:rPr lang="ru-RU" sz="1600" dirty="0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mail</a:t>
            </a:r>
            <a:r>
              <a:rPr lang="ru-RU" sz="1600" dirty="0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@</a:t>
            </a:r>
            <a:r>
              <a:rPr lang="en-US" sz="1600" dirty="0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SK-hotline</a:t>
            </a:r>
            <a:r>
              <a:rPr lang="kk-KZ" sz="1600" dirty="0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1600" dirty="0" err="1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kz</a:t>
            </a:r>
            <a:r>
              <a:rPr lang="en-US" sz="1600" dirty="0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электрондық</a:t>
            </a:r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поштасына</a:t>
            </a:r>
            <a:r>
              <a:rPr lang="en-US" sz="1600" dirty="0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ru-RU" sz="1600" dirty="0" err="1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немесе</a:t>
            </a:r>
            <a:endParaRPr lang="ru-RU" sz="1600" dirty="0" smtClean="0">
              <a:solidFill>
                <a:schemeClr val="tx2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www</a:t>
            </a:r>
            <a:r>
              <a:rPr lang="en-US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@</a:t>
            </a:r>
            <a:r>
              <a:rPr lang="en-US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sk-hotline.kz</a:t>
            </a:r>
            <a:r>
              <a:rPr lang="en-US" sz="1600" dirty="0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интернет-порталы </a:t>
            </a:r>
            <a:r>
              <a:rPr lang="ru-RU" sz="1600" dirty="0" err="1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арқылы</a:t>
            </a:r>
            <a:r>
              <a:rPr lang="en-US" sz="1600" dirty="0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ru-RU" sz="1600" dirty="0" err="1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немесе</a:t>
            </a:r>
            <a:endParaRPr lang="en-US" sz="1600" dirty="0" smtClean="0">
              <a:solidFill>
                <a:schemeClr val="tx2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1600" dirty="0" err="1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нөмірі</a:t>
            </a:r>
            <a:r>
              <a:rPr lang="ru-RU" sz="1600" dirty="0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+7 771 191 8816  </a:t>
            </a:r>
            <a:r>
              <a:rPr lang="en-US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WhatsApp </a:t>
            </a:r>
            <a:r>
              <a:rPr lang="ru-RU" sz="1600" dirty="0" err="1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мессенджері</a:t>
            </a:r>
            <a:r>
              <a:rPr lang="ru-RU" sz="1600" dirty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арқылы</a:t>
            </a:r>
            <a:r>
              <a:rPr lang="ru-RU" sz="1600" dirty="0" smtClean="0">
                <a:solidFill>
                  <a:schemeClr val="tx2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lvl="1" algn="just"/>
            <a:endParaRPr lang="ru-RU" sz="1600" dirty="0" smtClean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/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Жедел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желі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тәулік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бойы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демалыссыз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"24/7"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режимінде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жұмыс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істейді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оған</a:t>
            </a:r>
            <a:r>
              <a:rPr lang="ru-RU" sz="1600" b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тәуелсіз</a:t>
            </a:r>
            <a:r>
              <a:rPr lang="ru-RU" sz="1600" b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оператор </a:t>
            </a:r>
            <a:r>
              <a:rPr lang="en-US" sz="1600" b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KPMG </a:t>
            </a:r>
            <a:r>
              <a:rPr lang="ru-RU" sz="1600" b="1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компаниясы</a:t>
            </a:r>
            <a:r>
              <a:rPr lang="ru-RU" sz="1600" b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қызмет</a:t>
            </a:r>
            <a:r>
              <a:rPr lang="ru-RU" sz="1600" b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көрсетеді</a:t>
            </a:r>
            <a:r>
              <a:rPr lang="ru-RU" sz="1600" b="1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lvl="1" algn="just"/>
            <a:endParaRPr lang="ru-RU" sz="1600" b="1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/>
            <a:r>
              <a:rPr lang="ru-RU" sz="1600" b="1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Біз</a:t>
            </a:r>
            <a:r>
              <a:rPr lang="ru-RU" sz="1600" b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өтініштердің</a:t>
            </a:r>
            <a:r>
              <a:rPr lang="ru-RU" sz="1600" b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құпиялылығына</a:t>
            </a:r>
            <a:r>
              <a:rPr lang="ru-RU" sz="1600" b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600" b="1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анонимділігіне</a:t>
            </a:r>
            <a:r>
              <a:rPr lang="ru-RU" sz="1600" b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sz="1600" b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100% </a:t>
            </a:r>
            <a:r>
              <a:rPr lang="ru-RU" sz="1600" b="1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қаралуына</a:t>
            </a:r>
            <a:r>
              <a:rPr lang="ru-RU" sz="1600" b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кепілдік</a:t>
            </a:r>
            <a:r>
              <a:rPr lang="ru-RU" sz="1600" b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береміз</a:t>
            </a:r>
            <a:r>
              <a:rPr lang="ru-RU" sz="1600" b="1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lvl="1" algn="just"/>
            <a:endParaRPr lang="ru-RU" sz="16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/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Телефон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қоңырауларын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оператор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дүйсенбіден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жұмаға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дейін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09.00-ден 18.00-ге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дейін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қабылдайды</a:t>
            </a:r>
            <a:r>
              <a:rPr lang="ru-RU" sz="16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1200" dirty="0">
              <a:solidFill>
                <a:schemeClr val="tx2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/>
            <a:r>
              <a:rPr lang="ru-RU" sz="1200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endParaRPr lang="ru-RU" sz="1400" dirty="0">
              <a:solidFill>
                <a:schemeClr val="tx2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123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2057</TotalTime>
  <Words>141</Words>
  <Application>Microsoft Office PowerPoint</Application>
  <PresentationFormat>Произвольный</PresentationFormat>
  <Paragraphs>20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Tahoma</vt:lpstr>
      <vt:lpstr>Wingdings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ру.cdr</dc:title>
  <dc:creator>USER</dc:creator>
  <cp:lastModifiedBy>User</cp:lastModifiedBy>
  <cp:revision>131</cp:revision>
  <dcterms:created xsi:type="dcterms:W3CDTF">2021-07-26T12:51:53Z</dcterms:created>
  <dcterms:modified xsi:type="dcterms:W3CDTF">2022-07-04T12:01:30Z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2021-07-07T00:00:00Z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2021-07-26T00:00:00Z</vt:filetime>
  </property>
</Properties>
</file>