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3" r:id="rId2"/>
    <p:sldId id="284" r:id="rId3"/>
  </p:sldIdLst>
  <p:sldSz cx="10680700" cy="7556500"/>
  <p:notesSz cx="10680700" cy="75565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AB6"/>
    <a:srgbClr val="0772BA"/>
    <a:srgbClr val="1D8ACB"/>
    <a:srgbClr val="1AA1DB"/>
    <a:srgbClr val="0677BD"/>
    <a:srgbClr val="0971B4"/>
    <a:srgbClr val="0B69A9"/>
    <a:srgbClr val="26579A"/>
    <a:srgbClr val="3978BD"/>
    <a:srgbClr val="3D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0" y="4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75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49963" y="0"/>
            <a:ext cx="4627562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0C964-C339-42B2-A65E-C9E3ACEF360A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3695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8388" y="3636963"/>
            <a:ext cx="854392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275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49963" y="7177088"/>
            <a:ext cx="4627562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27FB8-7CE0-4003-8686-BCF9AC8E1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3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052" y="2342515"/>
            <a:ext cx="90785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105" y="4231640"/>
            <a:ext cx="74764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035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0560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035" y="302260"/>
            <a:ext cx="96126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5" y="1737995"/>
            <a:ext cx="96126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1438" y="7027545"/>
            <a:ext cx="341782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035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0104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кімге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қолданылады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қалай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сақталады</a:t>
            </a:r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6A35E84-1FF8-43C7-B83F-AC2F6CBCA188}"/>
              </a:ext>
            </a:extLst>
          </p:cNvPr>
          <p:cNvSpPr txBox="1"/>
          <p:nvPr/>
        </p:nvSpPr>
        <p:spPr>
          <a:xfrm>
            <a:off x="4062006" y="607090"/>
            <a:ext cx="64068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4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</a:t>
            </a:r>
            <a:r>
              <a:rPr lang="ru-RU" sz="14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қолданылады</a:t>
            </a:r>
            <a:r>
              <a:rPr lang="ru-RU" sz="14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14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қызметкерлері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лауазымды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тұлғаларына</a:t>
            </a:r>
            <a:endParaRPr lang="ru-RU" sz="14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контрагенттер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сенімхат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шарт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ОСС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өкілдері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олардың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қызметкерлері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консультанттар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өзге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үшінші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тұлғалар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талаптарын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ұстануға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тиісті</a:t>
            </a:r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r>
              <a:rPr lang="ru-RU" sz="14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Саясатты</a:t>
            </a:r>
            <a:r>
              <a:rPr lang="ru-RU" sz="14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ұстану</a:t>
            </a:r>
            <a:r>
              <a:rPr lang="ru-RU" sz="14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14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әрбір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саясатпен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танысуға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міндеттенеді</a:t>
            </a:r>
            <a:endParaRPr lang="ru-RU" sz="14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  <a:tabLst>
                <a:tab pos="1250950" algn="l"/>
              </a:tabLst>
            </a:pP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жұмысшылар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еңбек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функциясын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орындау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кезінде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мінез-құлқын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келесі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әрекеттерді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басшылыққа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ала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отырып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бағалауы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керек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901700" lvl="1" indent="84138" algn="just" defTabSz="896938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менің</a:t>
            </a: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әрекетім</a:t>
            </a:r>
            <a:r>
              <a:rPr lang="ru-RU" sz="14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саясатқа</a:t>
            </a:r>
            <a:r>
              <a:rPr lang="ru-RU" sz="14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14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келе</a:t>
            </a:r>
            <a:r>
              <a:rPr lang="ru-RU" sz="14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</a:t>
            </a: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901700" lvl="1" indent="84138" algn="just" defTabSz="896938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заңды</a:t>
            </a:r>
            <a:r>
              <a:rPr lang="ru-RU" sz="14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ма</a:t>
            </a: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901700" lvl="1" indent="84138" algn="just" defTabSz="896938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этикаға</a:t>
            </a:r>
            <a:r>
              <a:rPr lang="ru-RU" sz="14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жата </a:t>
            </a:r>
            <a:r>
              <a:rPr lang="ru-RU" sz="14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ма</a:t>
            </a:r>
            <a:r>
              <a:rPr lang="ru-RU" sz="14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талаптарын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бұзатын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әрекет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әрекетсіздік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жасаған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оған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жол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берген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қызметкерлер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негіздеме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жағдайда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еңбек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заңнамасында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көзделген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ретте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тәртіптік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4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жауапткершілікке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тартылуға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жатады</a:t>
            </a:r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жемқорлықты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алаяқтықты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табу 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мен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олардың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алудың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жолға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қойылған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жүйесін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құру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уақытылы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мониторингтеу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тәуекелдерді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олардың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тиісті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құқықтық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мәдениет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қалыптастыру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ықтимал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тәуекелдер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комплаенсі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хабардар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F3DE913-2D6A-434A-9A0A-5569CCAC8C5A}"/>
              </a:ext>
            </a:extLst>
          </p:cNvPr>
          <p:cNvSpPr txBox="1"/>
          <p:nvPr/>
        </p:nvSpPr>
        <p:spPr>
          <a:xfrm>
            <a:off x="136511" y="115065"/>
            <a:ext cx="3566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atin typeface="Georgia" panose="02040502050405020303" pitchFamily="18" charset="0"/>
              </a:rPr>
              <a:t>Сыбайлас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жемқорлыққа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қарсы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іс-қимыл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мәселелері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жөніндегі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саясат</a:t>
            </a:r>
            <a:endParaRPr lang="aa-ET" b="1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EB2D36B-5080-423B-A4FF-98814AA08499}"/>
              </a:ext>
            </a:extLst>
          </p:cNvPr>
          <p:cNvSpPr txBox="1"/>
          <p:nvPr/>
        </p:nvSpPr>
        <p:spPr>
          <a:xfrm>
            <a:off x="136512" y="3320466"/>
            <a:ext cx="35663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ОСС-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ның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құндылықтарын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бекітеді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ОСС-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ның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қызметкерлері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лауазымды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тұлғалары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басшылыққа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алуы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тиіс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талаптар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жиынтығын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білдіреді</a:t>
            </a:r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6A35E84-1FF8-43C7-B83F-AC2F6CBCA188}"/>
              </a:ext>
            </a:extLst>
          </p:cNvPr>
          <p:cNvSpPr txBox="1"/>
          <p:nvPr/>
        </p:nvSpPr>
        <p:spPr>
          <a:xfrm>
            <a:off x="4075709" y="589428"/>
            <a:ext cx="640680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Нөлдік</a:t>
            </a:r>
            <a:r>
              <a:rPr lang="ru-RU" sz="16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төзімділік</a:t>
            </a:r>
            <a:endParaRPr lang="ru-RU" sz="1600" b="1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2313" indent="-277813" algn="just">
              <a:buFont typeface="Arial" panose="020B0604020202020204" pitchFamily="34" charset="0"/>
              <a:buChar char="•"/>
            </a:pP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формада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көріністе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қабылдамау</a:t>
            </a:r>
            <a:endParaRPr lang="ru-RU" sz="16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Жоғарыдан</a:t>
            </a:r>
            <a:r>
              <a:rPr lang="ru-RU" sz="16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үлгі</a:t>
            </a:r>
            <a:endParaRPr lang="ru-RU" sz="1600" b="1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2313" indent="-277813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лауазымды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тұлғалары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жоғары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этикалық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стандарттарды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сақтау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оның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кез-келген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көрінісінде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жемқорлықты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қабылдамау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мінез-құлқымен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үлгі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көрсетеді</a:t>
            </a:r>
            <a:endParaRPr lang="ru-RU" sz="16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Заңдылық</a:t>
            </a:r>
            <a:r>
              <a:rPr lang="ru-RU" sz="16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принципі</a:t>
            </a:r>
            <a:endParaRPr lang="ru-RU" sz="1600" b="1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2313" indent="-277813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ҚР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заңнамасының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талаптарын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қатаң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сақтайды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жемқорлыққа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іс-қимыл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саласындағы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әлемдік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стандарттарға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өзінің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бейілділігін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растайды</a:t>
            </a:r>
            <a:endParaRPr lang="aa-ET" sz="16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жемқорлықтың</a:t>
            </a:r>
            <a:r>
              <a:rPr lang="ru-RU" sz="16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16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endParaRPr lang="ru-RU" sz="1600" b="1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2313" indent="-277813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жемқорлықтың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болдырмау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шараларын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күні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бұрын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қабылдайды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индикаторларын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жүйелі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түрде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өзектендіреді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тәуекелдер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азайту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іс-шараларды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енгізеді</a:t>
            </a:r>
            <a:endParaRPr lang="ru-RU" sz="16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Меритократия </a:t>
            </a:r>
            <a:r>
              <a:rPr lang="ru-RU" sz="1600" b="1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принципі</a:t>
            </a:r>
            <a:endParaRPr lang="ru-RU" sz="1600" b="1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2313" indent="-277813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кадр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мәселелерін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шешу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кезінде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туыстық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жерлестік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жеке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басына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берілгендік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белгілері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артықшылық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көрсетпеу</a:t>
            </a:r>
            <a:endParaRPr lang="ru-RU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F3DE913-2D6A-434A-9A0A-5569CCAC8C5A}"/>
              </a:ext>
            </a:extLst>
          </p:cNvPr>
          <p:cNvSpPr txBox="1"/>
          <p:nvPr/>
        </p:nvSpPr>
        <p:spPr>
          <a:xfrm>
            <a:off x="136513" y="346760"/>
            <a:ext cx="356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Georgia" panose="02040502050405020303" pitchFamily="18" charset="0"/>
              </a:rPr>
              <a:t>Принциптер</a:t>
            </a:r>
            <a:r>
              <a:rPr lang="ru-RU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Политики </a:t>
            </a:r>
            <a:endParaRPr lang="aa-ET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EB2D36B-5080-423B-A4FF-98814AA08499}"/>
              </a:ext>
            </a:extLst>
          </p:cNvPr>
          <p:cNvSpPr txBox="1"/>
          <p:nvPr/>
        </p:nvSpPr>
        <p:spPr>
          <a:xfrm>
            <a:off x="136513" y="2640716"/>
            <a:ext cx="3566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қозғаушы</a:t>
            </a:r>
            <a:r>
              <a:rPr lang="ru-RU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күші</a:t>
            </a:r>
            <a:r>
              <a:rPr lang="ru-RU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ұстанатын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құндылықтар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принциптер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765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</TotalTime>
  <Words>273</Words>
  <Application>Microsoft Office PowerPoint</Application>
  <PresentationFormat>Произвольный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Tahoma</vt:lpstr>
      <vt:lpstr>Wingdings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ру.cdr</dc:title>
  <dc:creator>USER</dc:creator>
  <cp:lastModifiedBy>Есбосын Айман Жұлдызбайқызы</cp:lastModifiedBy>
  <cp:revision>133</cp:revision>
  <dcterms:created xsi:type="dcterms:W3CDTF">2021-07-26T12:51:53Z</dcterms:created>
  <dcterms:modified xsi:type="dcterms:W3CDTF">2021-11-25T10:28:35Z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2021-07-26T00:00:00Z</vt:filetime>
  </property>
</Properties>
</file>